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34" r:id="rId1"/>
  </p:sldMasterIdLst>
  <p:notesMasterIdLst>
    <p:notesMasterId r:id="rId6"/>
  </p:notesMasterIdLst>
  <p:handoutMasterIdLst>
    <p:handoutMasterId r:id="rId7"/>
  </p:handoutMasterIdLst>
  <p:sldIdLst>
    <p:sldId id="256" r:id="rId2"/>
    <p:sldId id="384" r:id="rId3"/>
    <p:sldId id="378" r:id="rId4"/>
    <p:sldId id="385" r:id="rId5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87223"/>
    <a:srgbClr val="F9E761"/>
    <a:srgbClr val="FDB9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35" autoAdjust="0"/>
    <p:restoredTop sz="92718" autoAdjust="0"/>
  </p:normalViewPr>
  <p:slideViewPr>
    <p:cSldViewPr>
      <p:cViewPr varScale="1">
        <p:scale>
          <a:sx n="75" d="100"/>
          <a:sy n="75" d="100"/>
        </p:scale>
        <p:origin x="1501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4697" tIns="47349" rIns="94697" bIns="47349" rtlCol="0"/>
          <a:lstStyle>
            <a:lvl1pPr algn="l" eaLnBrk="1" hangingPunct="1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4697" tIns="47349" rIns="94697" bIns="47349" rtlCol="0"/>
          <a:lstStyle>
            <a:lvl1pPr algn="r" eaLnBrk="1" hangingPunct="1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9BE7CE5-5E3F-43FE-A663-F4E74FB7CEFC}" type="datetimeFigureOut">
              <a:rPr lang="en-GB"/>
              <a:pPr>
                <a:defRPr/>
              </a:pPr>
              <a:t>19/08/2017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4697" tIns="47349" rIns="94697" bIns="47349" rtlCol="0" anchor="b"/>
          <a:lstStyle>
            <a:lvl1pPr algn="l" eaLnBrk="1" hangingPunct="1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4697" tIns="47349" rIns="94697" bIns="4734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CBB23239-15F5-4567-ADC6-DD9D5D6989B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4697" tIns="47349" rIns="94697" bIns="47349" rtlCol="0"/>
          <a:lstStyle>
            <a:lvl1pPr algn="l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4697" tIns="47349" rIns="94697" bIns="47349" rtlCol="0"/>
          <a:lstStyle>
            <a:lvl1pPr algn="r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3FEA88B-98EE-42A6-8642-96C9CAD66060}" type="datetimeFigureOut">
              <a:rPr lang="en-GB"/>
              <a:pPr>
                <a:defRPr/>
              </a:pPr>
              <a:t>19/08/2017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97" tIns="47349" rIns="94697" bIns="47349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5637"/>
          </a:xfrm>
          <a:prstGeom prst="rect">
            <a:avLst/>
          </a:prstGeom>
        </p:spPr>
        <p:txBody>
          <a:bodyPr vert="horz" lIns="94697" tIns="47349" rIns="94697" bIns="4734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4697" tIns="47349" rIns="94697" bIns="47349" rtlCol="0" anchor="b"/>
          <a:lstStyle>
            <a:lvl1pPr algn="l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4697" tIns="47349" rIns="94697" bIns="4734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B9E0F182-8A51-48A8-8C85-8C8F15DC3E0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4375" indent="-2190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415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87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59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31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4A9D818-D46F-4855-A2F8-3D2269E63701}" type="slidenum">
              <a:rPr lang="en-GB" altLang="en-US" smtClean="0"/>
              <a:pPr/>
              <a:t>1</a:t>
            </a:fld>
            <a:endParaRPr lang="en-GB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35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de-DE" noProof="0" dirty="0"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>
          <a:xfrm>
            <a:off x="684000" y="2448000"/>
            <a:ext cx="7776000" cy="381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90303694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20645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Grafik 7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7525"/>
            <a:ext cx="9144000" cy="634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Titelmasterformat durch Klicken bearbeiten</a:t>
            </a:r>
            <a:endParaRPr lang="en-US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Textmasterformat bearbeiten</a:t>
            </a:r>
          </a:p>
          <a:p>
            <a:pPr lvl="1"/>
            <a:r>
              <a:rPr lang="de-DE" altLang="en-US" smtClean="0"/>
              <a:t>Zweite Ebene</a:t>
            </a:r>
          </a:p>
          <a:p>
            <a:pPr lvl="2"/>
            <a:r>
              <a:rPr lang="de-DE" altLang="en-US" smtClean="0"/>
              <a:t>Dritte Ebene</a:t>
            </a:r>
          </a:p>
          <a:p>
            <a:pPr lvl="3"/>
            <a:r>
              <a:rPr lang="de-DE" altLang="en-US" smtClean="0"/>
              <a:t>Vierte Ebene</a:t>
            </a:r>
          </a:p>
          <a:p>
            <a:pPr lvl="4"/>
            <a:r>
              <a:rPr lang="de-DE" altLang="en-US" smtClean="0"/>
              <a:t>Fünfte Ebene</a:t>
            </a:r>
            <a:endParaRPr lang="en-US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5" r:id="rId1"/>
    <p:sldLayoutId id="2147484346" r:id="rId2"/>
    <p:sldLayoutId id="2147484347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 ?><Relationships xmlns="http://schemas.openxmlformats.org/package/2006/relationships"><Relationship Id="rId2" Target="../media/image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593725" y="1441450"/>
            <a:ext cx="8001000" cy="21050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200" b="1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altLang="en-US" sz="3200" b="1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en-US" altLang="en-US" sz="3200" b="1" dirty="0" smtClean="0">
              <a:solidFill>
                <a:schemeClr val="accent1">
                  <a:lumMod val="75000"/>
                </a:schemeClr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685800" y="657225"/>
            <a:ext cx="8031163" cy="144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6E645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n-ZA" sz="44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O</a:t>
            </a:r>
            <a:r>
              <a:rPr lang="en-ZA" sz="36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PERATOR</a:t>
            </a:r>
            <a:r>
              <a:rPr lang="en-ZA" sz="44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 S</a:t>
            </a:r>
            <a:r>
              <a:rPr lang="en-ZA" sz="36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TORE</a:t>
            </a:r>
            <a:endParaRPr lang="en-ZA" sz="2000" kern="0" dirty="0" smtClean="0">
              <a:solidFill>
                <a:schemeClr val="accent1"/>
              </a:solidFill>
              <a:latin typeface="GillSans" panose="020B0602020204020204" pitchFamily="34" charset="0"/>
            </a:endParaRPr>
          </a:p>
          <a:p>
            <a:pPr algn="ctr">
              <a:defRPr/>
            </a:pPr>
            <a:r>
              <a:rPr lang="en-ZA" sz="32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T</a:t>
            </a:r>
            <a:r>
              <a:rPr lang="en-ZA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ECHNICAL </a:t>
            </a:r>
            <a:r>
              <a:rPr lang="en-ZA" sz="32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S</a:t>
            </a:r>
            <a:r>
              <a:rPr lang="en-ZA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PECIFICATION AND </a:t>
            </a:r>
            <a:r>
              <a:rPr lang="en-ZA" sz="32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R</a:t>
            </a:r>
            <a:r>
              <a:rPr lang="en-ZA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EQUIREMENTS</a:t>
            </a:r>
            <a:endParaRPr lang="en-ZA" sz="1200" kern="0" dirty="0">
              <a:solidFill>
                <a:schemeClr val="accent1"/>
              </a:solidFill>
              <a:latin typeface="GillSans" panose="020B0602020204020204" pitchFamily="34" charset="0"/>
            </a:endParaRPr>
          </a:p>
        </p:txBody>
      </p:sp>
      <p:pic>
        <p:nvPicPr>
          <p:cNvPr id="6148" name="Picture 9" descr="http://www.flavourtiles.com/images/technical-bann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400" y="2825750"/>
            <a:ext cx="91694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794000"/>
            <a:ext cx="39624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800"/>
            <a:ext cx="9144000" cy="568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298450" y="-34925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ZA" altLang="en-US" sz="40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W</a:t>
            </a:r>
            <a:r>
              <a:rPr lang="en-ZA" altLang="en-US" sz="32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ATER </a:t>
            </a:r>
            <a:r>
              <a:rPr lang="en-ZA" altLang="en-US" sz="40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S</a:t>
            </a:r>
            <a:r>
              <a:rPr lang="en-ZA" altLang="en-US" sz="32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UPPLY</a:t>
            </a:r>
            <a:endParaRPr lang="en-ZA" altLang="en-US" sz="3200" b="1" kern="0" dirty="0">
              <a:solidFill>
                <a:schemeClr val="accent1"/>
              </a:solidFill>
              <a:latin typeface="GillSans" panose="020B0602020204020204" pitchFamily="34" charset="0"/>
            </a:endParaRPr>
          </a:p>
        </p:txBody>
      </p:sp>
      <p:sp>
        <p:nvSpPr>
          <p:cNvPr id="9219" name="Rectangle 27"/>
          <p:cNvSpPr>
            <a:spLocks noChangeArrowheads="1"/>
          </p:cNvSpPr>
          <p:nvPr/>
        </p:nvSpPr>
        <p:spPr bwMode="auto">
          <a:xfrm>
            <a:off x="381000" y="12668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ZA" altLang="en-US" sz="1800">
              <a:latin typeface="Arial" panose="020B0604020202020204" pitchFamily="34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81000" y="985838"/>
            <a:ext cx="8404225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ZA" altLang="en-US" sz="1600" dirty="0">
                <a:latin typeface="Arial" panose="020B0604020202020204" pitchFamily="34" charset="0"/>
              </a:rPr>
              <a:t>Water for sink and </a:t>
            </a:r>
            <a:r>
              <a:rPr lang="en-ZA" altLang="en-US" sz="1600" dirty="0" smtClean="0">
                <a:latin typeface="Arial" panose="020B0604020202020204" pitchFamily="34" charset="0"/>
              </a:rPr>
              <a:t>toilet:</a:t>
            </a:r>
            <a:endParaRPr lang="en-ZA" altLang="en-US" sz="16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defRPr/>
            </a:pPr>
            <a:r>
              <a:rPr lang="en-ZA" altLang="en-US" sz="1600" dirty="0">
                <a:latin typeface="Arial" panose="020B0604020202020204" pitchFamily="34" charset="0"/>
              </a:rPr>
              <a:t>Connect water supply to the site including the installation of a 500L water tank elevated on a steel tower</a:t>
            </a:r>
          </a:p>
          <a:p>
            <a:pPr lvl="1">
              <a:spcBef>
                <a:spcPct val="0"/>
              </a:spcBef>
              <a:buFontTx/>
              <a:buNone/>
              <a:defRPr/>
            </a:pPr>
            <a:endParaRPr lang="en-ZA" altLang="en-US" sz="1600" dirty="0" smtClean="0">
              <a:latin typeface="Arial" panose="020B0604020202020204" pitchFamily="34" charset="0"/>
            </a:endParaRPr>
          </a:p>
        </p:txBody>
      </p:sp>
      <p:pic>
        <p:nvPicPr>
          <p:cNvPr id="9221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0"/>
          <a:stretch>
            <a:fillRect/>
          </a:stretch>
        </p:blipFill>
        <p:spPr bwMode="auto">
          <a:xfrm>
            <a:off x="2057400" y="2055813"/>
            <a:ext cx="4983163" cy="385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98450" y="-34925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ZA" altLang="en-US" sz="40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E</a:t>
            </a:r>
            <a:r>
              <a:rPr lang="en-ZA" altLang="en-US" sz="32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LECTRICITY </a:t>
            </a:r>
            <a:r>
              <a:rPr lang="en-ZA" altLang="en-US" sz="40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S</a:t>
            </a:r>
            <a:r>
              <a:rPr lang="en-ZA" altLang="en-US" sz="32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UPPLY</a:t>
            </a:r>
            <a:endParaRPr lang="en-ZA" altLang="en-US" sz="3200" b="1" kern="0" dirty="0">
              <a:solidFill>
                <a:schemeClr val="accent1"/>
              </a:solidFill>
              <a:latin typeface="GillSans" panose="020B0602020204020204" pitchFamily="34" charset="0"/>
            </a:endParaRPr>
          </a:p>
        </p:txBody>
      </p:sp>
      <p:pic>
        <p:nvPicPr>
          <p:cNvPr id="10243" name="Picture 9" descr="http://1.bp.blogspot.com/-Gua0_ZiNPQE/VgLluQHFPWI/AAAAAAAAAPs/eYib5Cpheyc/s1600/kenya-power-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38" y="2987675"/>
            <a:ext cx="1416050" cy="112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4125913"/>
            <a:ext cx="153352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0" y="4038600"/>
            <a:ext cx="1458913" cy="87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71463" y="1019175"/>
            <a:ext cx="8702675" cy="1477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ZA" dirty="0"/>
              <a:t>Electricity for office and bathroom: 2 bulbs, 2 switch buttons, 3 double electrical sockets: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ZA" dirty="0"/>
              <a:t>electrical connection including complete meter connection with meter box (KPLC), compact switch board, or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ZA" dirty="0"/>
              <a:t>50W Solar Panel with 10A solar charge controller, 12V battery and inverter</a:t>
            </a:r>
          </a:p>
        </p:txBody>
      </p:sp>
      <p:pic>
        <p:nvPicPr>
          <p:cNvPr id="10247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"/>
          <a:stretch>
            <a:fillRect/>
          </a:stretch>
        </p:blipFill>
        <p:spPr bwMode="auto">
          <a:xfrm>
            <a:off x="6680200" y="3098800"/>
            <a:ext cx="2293938" cy="303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9713" y="3105150"/>
            <a:ext cx="2571750" cy="144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9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1" b="-17"/>
          <a:stretch>
            <a:fillRect/>
          </a:stretch>
        </p:blipFill>
        <p:spPr bwMode="auto">
          <a:xfrm>
            <a:off x="4075113" y="4695825"/>
            <a:ext cx="2546350" cy="143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84</Words>
  <Application>Microsoft Office PowerPoint</Application>
  <PresentationFormat>On-screen Show (4:3)</PresentationFormat>
  <Paragraphs>11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 Light</vt:lpstr>
      <vt:lpstr>Calibri</vt:lpstr>
      <vt:lpstr>GillSans</vt:lpstr>
      <vt:lpstr>1_Office Theme</vt:lpstr>
      <vt:lpstr> </vt:lpstr>
      <vt:lpstr>PowerPoint Presentation</vt:lpstr>
      <vt:lpstr>WATER SUPPLY</vt:lpstr>
      <vt:lpstr>ELECTRICITY SUPPLY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Services Trust Fund</dc:title>
  <dc:creator>Maria.Notley</dc:creator>
  <cp:lastModifiedBy>Bernard Njenga</cp:lastModifiedBy>
  <cp:revision>673</cp:revision>
  <cp:lastPrinted>2016-04-26T06:30:50Z</cp:lastPrinted>
  <dcterms:created xsi:type="dcterms:W3CDTF">2011-07-26T11:49:09Z</dcterms:created>
  <dcterms:modified xsi:type="dcterms:W3CDTF">2017-08-19T01:11:09Z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200270</vt:lpwstr>
  </property>
  <property fmtid="{D5CDD505-2E9C-101B-9397-08002B2CF9AE}" name="NXPowerLiteSettings" pid="3">
    <vt:lpwstr>C4000400038000</vt:lpwstr>
  </property>
  <property fmtid="{D5CDD505-2E9C-101B-9397-08002B2CF9AE}" name="NXPowerLiteVersion" pid="4">
    <vt:lpwstr>D7.1.10</vt:lpwstr>
  </property>
  <property fmtid="{D5CDD505-2E9C-101B-9397-08002B2CF9AE}" name="NXTAG2" pid="5">
    <vt:lpwstr>0008005c050000000000010271a00207f4000400038000</vt:lpwstr>
  </property>
</Properties>
</file>